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320A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>
        <p:scale>
          <a:sx n="100" d="100"/>
          <a:sy n="100" d="100"/>
        </p:scale>
        <p:origin x="91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0" y="645638"/>
            <a:ext cx="9150889" cy="6212362"/>
          </a:xfrm>
          <a:prstGeom prst="rect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323263" y="-34872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warm scarf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3624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she gets in from the cold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Yasmin takes off her scarf.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The</a:t>
            </a:r>
            <a:r>
              <a:rPr lang="en-US" dirty="0" smtClean="0"/>
              <a:t> scarf has been wrapped round her neck and it is nice and warm.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Yasmin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leaves it on the kitchen table.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597487" y="2267829"/>
            <a:ext cx="7869558" cy="4150224"/>
            <a:chOff x="597487" y="2267829"/>
            <a:chExt cx="7869558" cy="4150224"/>
          </a:xfrm>
        </p:grpSpPr>
        <p:sp>
          <p:nvSpPr>
            <p:cNvPr id="5" name="Trapezoid 4"/>
            <p:cNvSpPr/>
            <p:nvPr/>
          </p:nvSpPr>
          <p:spPr>
            <a:xfrm rot="10800000">
              <a:off x="8110684" y="4787659"/>
              <a:ext cx="250166" cy="1630393"/>
            </a:xfrm>
            <a:prstGeom prst="trapezoid">
              <a:avLst>
                <a:gd name="adj" fmla="val 11207"/>
              </a:avLst>
            </a:prstGeom>
            <a:solidFill>
              <a:srgbClr val="6C320A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rapezoid 8"/>
            <p:cNvSpPr/>
            <p:nvPr/>
          </p:nvSpPr>
          <p:spPr>
            <a:xfrm rot="10800000">
              <a:off x="1244360" y="5136331"/>
              <a:ext cx="250166" cy="1281722"/>
            </a:xfrm>
            <a:prstGeom prst="trapezoid">
              <a:avLst>
                <a:gd name="adj" fmla="val 11207"/>
              </a:avLst>
            </a:prstGeom>
            <a:solidFill>
              <a:srgbClr val="6C320A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rapezoid 9"/>
            <p:cNvSpPr/>
            <p:nvPr/>
          </p:nvSpPr>
          <p:spPr>
            <a:xfrm rot="10800000">
              <a:off x="7728247" y="2860849"/>
              <a:ext cx="250166" cy="2622464"/>
            </a:xfrm>
            <a:prstGeom prst="trapezoid">
              <a:avLst>
                <a:gd name="adj" fmla="val 11207"/>
              </a:avLst>
            </a:prstGeom>
            <a:solidFill>
              <a:srgbClr val="6C320A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rapezoid 12"/>
            <p:cNvSpPr/>
            <p:nvPr/>
          </p:nvSpPr>
          <p:spPr>
            <a:xfrm rot="10800000">
              <a:off x="597487" y="3404314"/>
              <a:ext cx="250166" cy="2522033"/>
            </a:xfrm>
            <a:prstGeom prst="trapezoid">
              <a:avLst>
                <a:gd name="adj" fmla="val 11207"/>
              </a:avLst>
            </a:prstGeom>
            <a:solidFill>
              <a:srgbClr val="6C320A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/>
            <p:cNvSpPr/>
            <p:nvPr/>
          </p:nvSpPr>
          <p:spPr>
            <a:xfrm rot="9845494">
              <a:off x="761026" y="2267829"/>
              <a:ext cx="7677510" cy="3407429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  <a:ln w="6350">
              <a:solidFill>
                <a:schemeClr val="accent2">
                  <a:lumMod val="50000"/>
                </a:schemeClr>
              </a:solidFill>
            </a:ln>
            <a:scene3d>
              <a:camera prst="orthographicFront">
                <a:rot lat="3000000" lon="900000" rev="0"/>
              </a:camera>
              <a:lightRig rig="threePt" dir="t"/>
            </a:scene3d>
            <a:sp3d extrusionH="266700" contour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" name="Double Wave 1"/>
            <p:cNvSpPr/>
            <p:nvPr/>
          </p:nvSpPr>
          <p:spPr>
            <a:xfrm rot="10168442">
              <a:off x="1587084" y="3117734"/>
              <a:ext cx="6435306" cy="1365319"/>
            </a:xfrm>
            <a:prstGeom prst="doubleWave">
              <a:avLst>
                <a:gd name="adj1" fmla="val 7449"/>
                <a:gd name="adj2" fmla="val 234"/>
              </a:avLst>
            </a:prstGeom>
            <a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artisticGlowEdges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  <a:scene3d>
              <a:camera prst="orthographicFront">
                <a:rot lat="2999991" lon="900001" rev="0"/>
              </a:camera>
              <a:lightRig rig="threePt" dir="t"/>
            </a:scene3d>
            <a:sp3d extrusionH="50800">
              <a:extrusionClr>
                <a:schemeClr val="tx1">
                  <a:lumMod val="65000"/>
                  <a:lumOff val="35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7871002" y="3455717"/>
              <a:ext cx="596043" cy="755258"/>
              <a:chOff x="7932626" y="3462978"/>
              <a:chExt cx="596043" cy="755258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7932626" y="3462978"/>
                <a:ext cx="507855" cy="373953"/>
                <a:chOff x="7930396" y="3455495"/>
                <a:chExt cx="507855" cy="373953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7930396" y="3455495"/>
                  <a:ext cx="501187" cy="320775"/>
                  <a:chOff x="7930396" y="3455495"/>
                  <a:chExt cx="501187" cy="320775"/>
                </a:xfrm>
              </p:grpSpPr>
              <p:sp>
                <p:nvSpPr>
                  <p:cNvPr id="6" name="Double Wave 5"/>
                  <p:cNvSpPr/>
                  <p:nvPr/>
                </p:nvSpPr>
                <p:spPr>
                  <a:xfrm rot="20905144">
                    <a:off x="7930396" y="3455495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4" name="Double Wave 13"/>
                  <p:cNvSpPr/>
                  <p:nvPr/>
                </p:nvSpPr>
                <p:spPr>
                  <a:xfrm rot="20905144">
                    <a:off x="7949630" y="3512475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" name="Double Wave 14"/>
                  <p:cNvSpPr/>
                  <p:nvPr/>
                </p:nvSpPr>
                <p:spPr>
                  <a:xfrm rot="20905144">
                    <a:off x="7962416" y="3569457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" name="Double Wave 15"/>
                  <p:cNvSpPr/>
                  <p:nvPr/>
                </p:nvSpPr>
                <p:spPr>
                  <a:xfrm rot="20905144">
                    <a:off x="7968864" y="3626042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" name="Double Wave 16"/>
                  <p:cNvSpPr/>
                  <p:nvPr/>
                </p:nvSpPr>
                <p:spPr>
                  <a:xfrm rot="20905144">
                    <a:off x="7985244" y="3682085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" name="Double Wave 17"/>
                  <p:cNvSpPr/>
                  <p:nvPr/>
                </p:nvSpPr>
                <p:spPr>
                  <a:xfrm rot="20905144">
                    <a:off x="7996798" y="3730551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9" name="Double Wave 18"/>
                <p:cNvSpPr/>
                <p:nvPr/>
              </p:nvSpPr>
              <p:spPr>
                <a:xfrm rot="20905144">
                  <a:off x="8003466" y="3783729"/>
                  <a:ext cx="434785" cy="45719"/>
                </a:xfrm>
                <a:prstGeom prst="doubleWave">
                  <a:avLst/>
                </a:prstGeom>
                <a:blipFill>
                  <a:blip r:embed="rId5">
                    <a:extLst>
                      <a:ext uri="{BEBA8EAE-BF5A-486C-A8C5-ECC9F3942E4B}">
                        <a14:imgProps xmlns:a14="http://schemas.microsoft.com/office/drawing/2010/main">
                          <a14:imgLayer r:embed="rId6">
                            <a14:imgEffect>
                              <a14:artisticGlowEdges/>
                            </a14:imgEffect>
                          </a14:imgLayer>
                        </a14:imgProps>
                      </a:ext>
                    </a:extLst>
                  </a:blip>
                  <a:tile tx="0" ty="0" sx="100000" sy="100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8020814" y="3844283"/>
                <a:ext cx="507855" cy="373953"/>
                <a:chOff x="7930396" y="3455495"/>
                <a:chExt cx="507855" cy="373953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7930396" y="3455495"/>
                  <a:ext cx="501187" cy="320775"/>
                  <a:chOff x="7930396" y="3455495"/>
                  <a:chExt cx="501187" cy="320775"/>
                </a:xfrm>
              </p:grpSpPr>
              <p:sp>
                <p:nvSpPr>
                  <p:cNvPr id="24" name="Double Wave 23"/>
                  <p:cNvSpPr/>
                  <p:nvPr/>
                </p:nvSpPr>
                <p:spPr>
                  <a:xfrm rot="20905144">
                    <a:off x="7930396" y="3455495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" name="Double Wave 24"/>
                  <p:cNvSpPr/>
                  <p:nvPr/>
                </p:nvSpPr>
                <p:spPr>
                  <a:xfrm rot="20905144">
                    <a:off x="7949630" y="3512475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7" name="Double Wave 26"/>
                  <p:cNvSpPr/>
                  <p:nvPr/>
                </p:nvSpPr>
                <p:spPr>
                  <a:xfrm rot="20905144">
                    <a:off x="7962416" y="3569457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8" name="Double Wave 27"/>
                  <p:cNvSpPr/>
                  <p:nvPr/>
                </p:nvSpPr>
                <p:spPr>
                  <a:xfrm rot="20905144">
                    <a:off x="7968864" y="3626042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9" name="Double Wave 28"/>
                  <p:cNvSpPr/>
                  <p:nvPr/>
                </p:nvSpPr>
                <p:spPr>
                  <a:xfrm rot="20905144">
                    <a:off x="7985244" y="3682085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0" name="Double Wave 29"/>
                  <p:cNvSpPr/>
                  <p:nvPr/>
                </p:nvSpPr>
                <p:spPr>
                  <a:xfrm rot="20905144">
                    <a:off x="7996798" y="3730551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3" name="Double Wave 22"/>
                <p:cNvSpPr/>
                <p:nvPr/>
              </p:nvSpPr>
              <p:spPr>
                <a:xfrm rot="20905144">
                  <a:off x="8003466" y="3783729"/>
                  <a:ext cx="434785" cy="45719"/>
                </a:xfrm>
                <a:prstGeom prst="doubleWave">
                  <a:avLst/>
                </a:prstGeom>
                <a:blipFill>
                  <a:blip r:embed="rId5">
                    <a:extLst>
                      <a:ext uri="{BEBA8EAE-BF5A-486C-A8C5-ECC9F3942E4B}">
                        <a14:imgProps xmlns:a14="http://schemas.microsoft.com/office/drawing/2010/main">
                          <a14:imgLayer r:embed="rId6">
                            <a14:imgEffect>
                              <a14:artisticGlowEdges/>
                            </a14:imgEffect>
                          </a14:imgLayer>
                        </a14:imgProps>
                      </a:ext>
                    </a:extLst>
                  </a:blip>
                  <a:tile tx="0" ty="0" sx="100000" sy="100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1" name="Group 30"/>
            <p:cNvGrpSpPr/>
            <p:nvPr/>
          </p:nvGrpSpPr>
          <p:grpSpPr>
            <a:xfrm>
              <a:off x="1132703" y="3436442"/>
              <a:ext cx="596043" cy="755258"/>
              <a:chOff x="7932626" y="3462978"/>
              <a:chExt cx="596043" cy="755258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7932626" y="3462978"/>
                <a:ext cx="507855" cy="373953"/>
                <a:chOff x="7930396" y="3455495"/>
                <a:chExt cx="507855" cy="373953"/>
              </a:xfrm>
            </p:grpSpPr>
            <p:grpSp>
              <p:nvGrpSpPr>
                <p:cNvPr id="42" name="Group 41"/>
                <p:cNvGrpSpPr/>
                <p:nvPr/>
              </p:nvGrpSpPr>
              <p:grpSpPr>
                <a:xfrm>
                  <a:off x="7930396" y="3455495"/>
                  <a:ext cx="501187" cy="320775"/>
                  <a:chOff x="7930396" y="3455495"/>
                  <a:chExt cx="501187" cy="320775"/>
                </a:xfrm>
              </p:grpSpPr>
              <p:sp>
                <p:nvSpPr>
                  <p:cNvPr id="44" name="Double Wave 43"/>
                  <p:cNvSpPr/>
                  <p:nvPr/>
                </p:nvSpPr>
                <p:spPr>
                  <a:xfrm rot="20905144">
                    <a:off x="7930396" y="3455495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  <a:scene3d>
                    <a:camera prst="orthographicFront"/>
                    <a:lightRig rig="threePt" dir="t"/>
                  </a:scene3d>
                  <a:sp3d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5" name="Double Wave 44"/>
                  <p:cNvSpPr/>
                  <p:nvPr/>
                </p:nvSpPr>
                <p:spPr>
                  <a:xfrm rot="20905144">
                    <a:off x="7949630" y="3512475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  <a:scene3d>
                    <a:camera prst="orthographicFront"/>
                    <a:lightRig rig="threePt" dir="t"/>
                  </a:scene3d>
                  <a:sp3d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6" name="Double Wave 45"/>
                  <p:cNvSpPr/>
                  <p:nvPr/>
                </p:nvSpPr>
                <p:spPr>
                  <a:xfrm rot="20905144">
                    <a:off x="7962416" y="3569457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  <a:scene3d>
                    <a:camera prst="orthographicFront"/>
                    <a:lightRig rig="threePt" dir="t"/>
                  </a:scene3d>
                  <a:sp3d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7" name="Double Wave 46"/>
                  <p:cNvSpPr/>
                  <p:nvPr/>
                </p:nvSpPr>
                <p:spPr>
                  <a:xfrm rot="20905144">
                    <a:off x="7968864" y="3626042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  <a:scene3d>
                    <a:camera prst="orthographicFront"/>
                    <a:lightRig rig="threePt" dir="t"/>
                  </a:scene3d>
                  <a:sp3d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8" name="Double Wave 47"/>
                  <p:cNvSpPr/>
                  <p:nvPr/>
                </p:nvSpPr>
                <p:spPr>
                  <a:xfrm rot="20905144">
                    <a:off x="7985244" y="3682085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  <a:scene3d>
                    <a:camera prst="orthographicFront"/>
                    <a:lightRig rig="threePt" dir="t"/>
                  </a:scene3d>
                  <a:sp3d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9" name="Double Wave 48"/>
                  <p:cNvSpPr/>
                  <p:nvPr/>
                </p:nvSpPr>
                <p:spPr>
                  <a:xfrm rot="20905144">
                    <a:off x="7996798" y="3730551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  <a:scene3d>
                    <a:camera prst="orthographicFront"/>
                    <a:lightRig rig="threePt" dir="t"/>
                  </a:scene3d>
                  <a:sp3d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43" name="Double Wave 42"/>
                <p:cNvSpPr/>
                <p:nvPr/>
              </p:nvSpPr>
              <p:spPr>
                <a:xfrm rot="20905144">
                  <a:off x="8003466" y="3783729"/>
                  <a:ext cx="434785" cy="45719"/>
                </a:xfrm>
                <a:prstGeom prst="doubleWave">
                  <a:avLst/>
                </a:prstGeom>
                <a:blipFill>
                  <a:blip r:embed="rId5">
                    <a:extLst>
                      <a:ext uri="{BEBA8EAE-BF5A-486C-A8C5-ECC9F3942E4B}">
                        <a14:imgProps xmlns:a14="http://schemas.microsoft.com/office/drawing/2010/main">
                          <a14:imgLayer r:embed="rId6">
                            <a14:imgEffect>
                              <a14:artisticGlowEdges/>
                            </a14:imgEffect>
                          </a14:imgLayer>
                        </a14:imgProps>
                      </a:ext>
                    </a:extLst>
                  </a:blip>
                  <a:tile tx="0" ty="0" sx="100000" sy="100000" flip="none" algn="tl"/>
                </a:blipFill>
                <a:ln>
                  <a:noFill/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3" name="Group 32"/>
              <p:cNvGrpSpPr/>
              <p:nvPr/>
            </p:nvGrpSpPr>
            <p:grpSpPr>
              <a:xfrm>
                <a:off x="8020814" y="3844283"/>
                <a:ext cx="507855" cy="373953"/>
                <a:chOff x="7930396" y="3455495"/>
                <a:chExt cx="507855" cy="373953"/>
              </a:xfrm>
            </p:grpSpPr>
            <p:grpSp>
              <p:nvGrpSpPr>
                <p:cNvPr id="34" name="Group 33"/>
                <p:cNvGrpSpPr/>
                <p:nvPr/>
              </p:nvGrpSpPr>
              <p:grpSpPr>
                <a:xfrm>
                  <a:off x="7930396" y="3455495"/>
                  <a:ext cx="501187" cy="320775"/>
                  <a:chOff x="7930396" y="3455495"/>
                  <a:chExt cx="501187" cy="320775"/>
                </a:xfrm>
              </p:grpSpPr>
              <p:sp>
                <p:nvSpPr>
                  <p:cNvPr id="36" name="Double Wave 35"/>
                  <p:cNvSpPr/>
                  <p:nvPr/>
                </p:nvSpPr>
                <p:spPr>
                  <a:xfrm rot="20905144">
                    <a:off x="7930396" y="3455495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  <a:scene3d>
                    <a:camera prst="orthographicFront"/>
                    <a:lightRig rig="threePt" dir="t"/>
                  </a:scene3d>
                  <a:sp3d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7" name="Double Wave 36"/>
                  <p:cNvSpPr/>
                  <p:nvPr/>
                </p:nvSpPr>
                <p:spPr>
                  <a:xfrm rot="20905144">
                    <a:off x="7949630" y="3512475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  <a:scene3d>
                    <a:camera prst="orthographicFront"/>
                    <a:lightRig rig="threePt" dir="t"/>
                  </a:scene3d>
                  <a:sp3d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8" name="Double Wave 37"/>
                  <p:cNvSpPr/>
                  <p:nvPr/>
                </p:nvSpPr>
                <p:spPr>
                  <a:xfrm rot="20905144">
                    <a:off x="7962416" y="3569457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  <a:scene3d>
                    <a:camera prst="orthographicFront"/>
                    <a:lightRig rig="threePt" dir="t"/>
                  </a:scene3d>
                  <a:sp3d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9" name="Double Wave 38"/>
                  <p:cNvSpPr/>
                  <p:nvPr/>
                </p:nvSpPr>
                <p:spPr>
                  <a:xfrm rot="20905144">
                    <a:off x="7968864" y="3626042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  <a:scene3d>
                    <a:camera prst="orthographicFront"/>
                    <a:lightRig rig="threePt" dir="t"/>
                  </a:scene3d>
                  <a:sp3d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" name="Double Wave 39"/>
                  <p:cNvSpPr/>
                  <p:nvPr/>
                </p:nvSpPr>
                <p:spPr>
                  <a:xfrm rot="20905144">
                    <a:off x="7985244" y="3682085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  <a:scene3d>
                    <a:camera prst="orthographicFront"/>
                    <a:lightRig rig="threePt" dir="t"/>
                  </a:scene3d>
                  <a:sp3d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" name="Double Wave 40"/>
                  <p:cNvSpPr/>
                  <p:nvPr/>
                </p:nvSpPr>
                <p:spPr>
                  <a:xfrm rot="20905144">
                    <a:off x="7996798" y="3730551"/>
                    <a:ext cx="434785" cy="45719"/>
                  </a:xfrm>
                  <a:prstGeom prst="doubleWave">
                    <a:avLst/>
                  </a:prstGeom>
                  <a:blipFill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artisticGlowEdges/>
                              </a14:imgEffect>
                            </a14:imgLayer>
                          </a14:imgProps>
                        </a:ext>
                      </a:extLst>
                    </a:blip>
                    <a:tile tx="0" ty="0" sx="100000" sy="100000" flip="none" algn="tl"/>
                  </a:blipFill>
                  <a:ln>
                    <a:noFill/>
                  </a:ln>
                  <a:scene3d>
                    <a:camera prst="orthographicFront"/>
                    <a:lightRig rig="threePt" dir="t"/>
                  </a:scene3d>
                  <a:sp3d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35" name="Double Wave 34"/>
                <p:cNvSpPr/>
                <p:nvPr/>
              </p:nvSpPr>
              <p:spPr>
                <a:xfrm rot="20905144">
                  <a:off x="8003466" y="3783729"/>
                  <a:ext cx="434785" cy="45719"/>
                </a:xfrm>
                <a:prstGeom prst="doubleWave">
                  <a:avLst/>
                </a:prstGeom>
                <a:blipFill>
                  <a:blip r:embed="rId5">
                    <a:extLst>
                      <a:ext uri="{BEBA8EAE-BF5A-486C-A8C5-ECC9F3942E4B}">
                        <a14:imgProps xmlns:a14="http://schemas.microsoft.com/office/drawing/2010/main">
                          <a14:imgLayer r:embed="rId6">
                            <a14:imgEffect>
                              <a14:artisticGlowEdges/>
                            </a14:imgEffect>
                          </a14:imgLayer>
                        </a14:imgProps>
                      </a:ext>
                    </a:extLst>
                  </a:blip>
                  <a:tile tx="0" ty="0" sx="100000" sy="100000" flip="none" algn="tl"/>
                </a:blipFill>
                <a:ln>
                  <a:noFill/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Warm scarf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595592" y="1748624"/>
            <a:ext cx="2863600" cy="1030854"/>
          </a:xfrm>
          <a:prstGeom prst="wedgeRoundRectCallout">
            <a:avLst>
              <a:gd name="adj1" fmla="val 50701"/>
              <a:gd name="adj2" fmla="val 7590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Victoria: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energy in the scarf’s thermal store will fade away.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3458820" y="5014187"/>
            <a:ext cx="5132717" cy="953580"/>
          </a:xfrm>
          <a:prstGeom prst="wedgeRoundRectCallout">
            <a:avLst>
              <a:gd name="adj1" fmla="val -27394"/>
              <a:gd name="adj2" fmla="val -9651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Yusuf: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scarf will warm the table because it is a higher temperature than the table.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6323163" y="2997790"/>
            <a:ext cx="2641325" cy="1396397"/>
          </a:xfrm>
          <a:prstGeom prst="wedgeRoundRectCallout">
            <a:avLst>
              <a:gd name="adj1" fmla="val -76097"/>
              <a:gd name="adj2" fmla="val 1194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Xavier: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scarf will warm the table because it’s made out of wool.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354605" y="3478140"/>
            <a:ext cx="2519271" cy="1441738"/>
          </a:xfrm>
          <a:prstGeom prst="wedgeRoundRectCallout">
            <a:avLst>
              <a:gd name="adj1" fmla="val 71209"/>
              <a:gd name="adj2" fmla="val -3203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Zara: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scarf is naturally warm so it will kee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 its temperature.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4129934" y="1421893"/>
            <a:ext cx="3145795" cy="1012674"/>
          </a:xfrm>
          <a:prstGeom prst="wedgeRoundRectCallout">
            <a:avLst>
              <a:gd name="adj1" fmla="val -26313"/>
              <a:gd name="adj2" fmla="val 8381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Will: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Energy from the scarf will be transferred to the air.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8361284" cy="53010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Yasmin’s friends are talking about what will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happen to her scarf.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605" y="5170282"/>
            <a:ext cx="2674345" cy="1242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32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Warm scarf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807823" y="2281349"/>
            <a:ext cx="1421700" cy="999912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1712239" y="1388239"/>
            <a:ext cx="2258559" cy="884133"/>
          </a:xfrm>
          <a:prstGeom prst="wedgeRoundRectCallout">
            <a:avLst>
              <a:gd name="adj1" fmla="val 45208"/>
              <a:gd name="adj2" fmla="val 6568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Victoria: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energy in the scarf’s thermal store will fade away.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3679295" y="3689122"/>
            <a:ext cx="3887318" cy="787413"/>
          </a:xfrm>
          <a:prstGeom prst="wedgeRoundRectCallout">
            <a:avLst>
              <a:gd name="adj1" fmla="val -26769"/>
              <a:gd name="adj2" fmla="val -8376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Yusuf: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scarf will warm the table because it is a higher temperature than the table.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5970616" y="2381577"/>
            <a:ext cx="2055964" cy="970560"/>
          </a:xfrm>
          <a:prstGeom prst="wedgeRoundRectCallout">
            <a:avLst>
              <a:gd name="adj1" fmla="val -80280"/>
              <a:gd name="adj2" fmla="val 57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Xavier: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scarf will warm the table because it’s made out of wool.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1393689" y="2633568"/>
            <a:ext cx="1961778" cy="1055554"/>
          </a:xfrm>
          <a:prstGeom prst="wedgeRoundRectCallout">
            <a:avLst>
              <a:gd name="adj1" fmla="val 66752"/>
              <a:gd name="adj2" fmla="val -3277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Zara: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scarf is naturally warm so it will keep its temperature.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4385922" y="1230374"/>
            <a:ext cx="2474064" cy="814580"/>
          </a:xfrm>
          <a:prstGeom prst="wedgeRoundRectCallout">
            <a:avLst>
              <a:gd name="adj1" fmla="val -33646"/>
              <a:gd name="adj2" fmla="val 6724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Will: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Energy from the scarf will be transferred to the air.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79705" y="832586"/>
            <a:ext cx="7868919" cy="12186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Yasmin’s friends are talking about what will happen to her scarf.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697631"/>
            <a:ext cx="8748828" cy="146504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do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think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right about the scarf?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3">
              <a:spcAft>
                <a:spcPts val="600"/>
              </a:spcAft>
            </a:pPr>
            <a:r>
              <a:rPr lang="en-GB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mistakes do you think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Yasmin’s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other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friends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made?</a:t>
            </a:r>
          </a:p>
          <a:p>
            <a:pPr lvl="3">
              <a:spcAft>
                <a:spcPts val="600"/>
              </a:spcAft>
            </a:pPr>
            <a:r>
              <a:rPr lang="en-GB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them to help them to understand?</a:t>
            </a:r>
          </a:p>
          <a:p>
            <a:pPr>
              <a:spcAft>
                <a:spcPts val="12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257" y="3910218"/>
            <a:ext cx="1694321" cy="78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37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43</TotalTime>
  <Words>249</Words>
  <Application>Microsoft Office PowerPoint</Application>
  <PresentationFormat>On-screen Show (4:3)</PresentationFormat>
  <Paragraphs>23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12</cp:revision>
  <dcterms:created xsi:type="dcterms:W3CDTF">2018-11-20T15:07:03Z</dcterms:created>
  <dcterms:modified xsi:type="dcterms:W3CDTF">2018-11-20T15:50:44Z</dcterms:modified>
</cp:coreProperties>
</file>